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FB74BD-EAD0-4517-8BB8-7A55A6A0A57B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A94BE4-714C-403E-80F1-197FDFE31B4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"/>
          <a:stretch/>
        </p:blipFill>
        <p:spPr bwMode="auto">
          <a:xfrm>
            <a:off x="827584" y="692696"/>
            <a:ext cx="7776864" cy="551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8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994570" cy="187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65920" y="2852936"/>
            <a:ext cx="601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Animatrice du Forum : Isabelle BIZE</a:t>
            </a:r>
          </a:p>
          <a:p>
            <a:pPr algn="ctr"/>
            <a:r>
              <a:rPr lang="fr-FR" sz="2000" i="1" dirty="0" smtClean="0">
                <a:solidFill>
                  <a:schemeClr val="tx2">
                    <a:lumMod val="75000"/>
                  </a:schemeClr>
                </a:solidFill>
              </a:rPr>
              <a:t>Cabinet INTERVISTA</a:t>
            </a:r>
          </a:p>
        </p:txBody>
      </p:sp>
    </p:spTree>
    <p:extLst>
      <p:ext uri="{BB962C8B-B14F-4D97-AF65-F5344CB8AC3E}">
        <p14:creationId xmlns:p14="http://schemas.microsoft.com/office/powerpoint/2010/main" val="14865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87116"/>
            <a:ext cx="814388" cy="84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51520" y="2636912"/>
            <a:ext cx="8640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Discours introductif de M. Jacques ROGER</a:t>
            </a:r>
          </a:p>
          <a:p>
            <a:pPr algn="ctr"/>
            <a:r>
              <a:rPr lang="fr-FR" sz="1400" i="1" dirty="0" smtClean="0">
                <a:solidFill>
                  <a:schemeClr val="tx2">
                    <a:lumMod val="75000"/>
                  </a:schemeClr>
                </a:solidFill>
              </a:rPr>
              <a:t>Directeur de l’UD du Cher de la Direccte Centre-Val-de-Loire</a:t>
            </a:r>
            <a:endParaRPr lang="fr-FR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838540" y="1556792"/>
            <a:ext cx="6804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 smtClean="0">
                <a:solidFill>
                  <a:schemeClr val="accent3">
                    <a:lumMod val="75000"/>
                  </a:schemeClr>
                </a:solidFill>
              </a:rPr>
              <a:t>Thématique</a:t>
            </a:r>
            <a:r>
              <a:rPr lang="fr-FR" sz="2000" b="1" i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r>
              <a:rPr lang="fr-FR" sz="2000" b="1" i="1" dirty="0" smtClean="0">
                <a:solidFill>
                  <a:schemeClr val="accent3">
                    <a:lumMod val="75000"/>
                  </a:schemeClr>
                </a:solidFill>
              </a:rPr>
              <a:t> Les SIAE des solutions locales aux besoins de recrutement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37211" y="2451477"/>
            <a:ext cx="7784164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solidFill>
                  <a:schemeClr val="tx2">
                    <a:lumMod val="75000"/>
                  </a:schemeClr>
                </a:solidFill>
              </a:rPr>
              <a:t>Participants</a:t>
            </a: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endParaRPr lang="fr-FR" sz="105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Jessica FAUCARD :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Directrice des Ressources Humaines WILO  </a:t>
            </a:r>
            <a:r>
              <a:rPr lang="fr-FR" sz="2000" dirty="0" err="1" smtClean="0">
                <a:solidFill>
                  <a:schemeClr val="tx2">
                    <a:lumMod val="75000"/>
                  </a:schemeClr>
                </a:solidFill>
              </a:rPr>
              <a:t>Intec</a:t>
            </a:r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Renaud CHENON :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Directeur ISA Groupe</a:t>
            </a: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Martine MEMPONTEL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 Chef d’entreprise M2C confection</a:t>
            </a: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Philippe BETREMIEUX :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Directeur de l’Entraide Berruyère</a:t>
            </a: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Philippe BLANCHARD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 Chef d’entreprise Garage EUROREPAR</a:t>
            </a:r>
          </a:p>
          <a:p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Nadine ROYERE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 Directrice du Garage Associatif Solidaire du Cher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246801" y="343934"/>
            <a:ext cx="5837367" cy="1140850"/>
            <a:chOff x="0" y="410746"/>
            <a:chExt cx="5837367" cy="1140850"/>
          </a:xfrm>
        </p:grpSpPr>
        <p:sp>
          <p:nvSpPr>
            <p:cNvPr id="12" name="ZoneTexte 11"/>
            <p:cNvSpPr txBox="1"/>
            <p:nvPr/>
          </p:nvSpPr>
          <p:spPr>
            <a:xfrm>
              <a:off x="0" y="719561"/>
              <a:ext cx="45329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solidFill>
                    <a:schemeClr val="tx2">
                      <a:lumMod val="75000"/>
                    </a:schemeClr>
                  </a:solidFill>
                </a:rPr>
                <a:t>Table ronde </a:t>
              </a: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14"/>
            <a:stretch/>
          </p:blipFill>
          <p:spPr bwMode="auto">
            <a:xfrm>
              <a:off x="4860032" y="410746"/>
              <a:ext cx="977335" cy="114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Demi-cadre 17"/>
          <p:cNvSpPr/>
          <p:nvPr/>
        </p:nvSpPr>
        <p:spPr>
          <a:xfrm>
            <a:off x="752103" y="4805725"/>
            <a:ext cx="72008" cy="60624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Demi-cadre 18"/>
          <p:cNvSpPr/>
          <p:nvPr/>
        </p:nvSpPr>
        <p:spPr>
          <a:xfrm>
            <a:off x="755576" y="3896673"/>
            <a:ext cx="72008" cy="60624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Demi-cadre 19"/>
          <p:cNvSpPr/>
          <p:nvPr/>
        </p:nvSpPr>
        <p:spPr>
          <a:xfrm>
            <a:off x="755576" y="2996951"/>
            <a:ext cx="72008" cy="60624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551270" y="2996951"/>
            <a:ext cx="800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QUESTIONS / RÉPONSES AVEC LA SALLE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1609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807" y="2780928"/>
            <a:ext cx="1143809" cy="114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979712" y="2996951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CONCLUSIONS ET PERSPECTIVES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045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95636" y="247342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Vous remerciant de votre participation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 rot="5400000">
            <a:off x="5822783" y="27045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FORUM DE L’IAE</a:t>
            </a:r>
          </a:p>
          <a:p>
            <a:pPr algn="ctr"/>
            <a:r>
              <a:rPr lang="fr-FR" sz="1200" i="1" dirty="0" smtClean="0">
                <a:solidFill>
                  <a:schemeClr val="tx2">
                    <a:lumMod val="75000"/>
                  </a:schemeClr>
                </a:solidFill>
              </a:rPr>
              <a:t>Structures de l’insertion par l’activité économique</a:t>
            </a:r>
            <a:endParaRPr lang="fr-FR" sz="1200" i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36" y="3573016"/>
            <a:ext cx="9667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843808" y="3519021"/>
            <a:ext cx="4355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Nous vous convions au cocktail de clôture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3096344" cy="183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9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401</TotalTime>
  <Words>161</Words>
  <Application>Microsoft Office PowerPoint</Application>
  <PresentationFormat>Affichage à l'écran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FONSECA Valerie (UT018)</dc:creator>
  <cp:lastModifiedBy>BERJAMIN Florence (UT018)</cp:lastModifiedBy>
  <cp:revision>38</cp:revision>
  <dcterms:created xsi:type="dcterms:W3CDTF">2017-09-19T09:09:31Z</dcterms:created>
  <dcterms:modified xsi:type="dcterms:W3CDTF">2017-09-21T15:03:49Z</dcterms:modified>
</cp:coreProperties>
</file>