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6" r:id="rId2"/>
    <p:sldId id="259" r:id="rId3"/>
    <p:sldId id="258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"/>
          <a:stretch/>
        </p:blipFill>
        <p:spPr bwMode="auto">
          <a:xfrm>
            <a:off x="683568" y="764704"/>
            <a:ext cx="7740352" cy="548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3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1640" y="2804326"/>
            <a:ext cx="6012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Animatrice du Forum : Isabelle BIZE</a:t>
            </a:r>
          </a:p>
          <a:p>
            <a:pPr algn="ctr"/>
            <a:r>
              <a:rPr lang="fr-FR" sz="2000" i="1" dirty="0" smtClean="0">
                <a:solidFill>
                  <a:schemeClr val="tx2">
                    <a:lumMod val="75000"/>
                  </a:schemeClr>
                </a:solidFill>
              </a:rPr>
              <a:t>Cabinet INTERVISTA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994570" cy="187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58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2636912"/>
            <a:ext cx="86409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Discours introductif de M. Jacques ROGER</a:t>
            </a:r>
          </a:p>
          <a:p>
            <a:pPr algn="ctr"/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</a:rPr>
              <a:t>Directeur de l’UD du Cher de la Direccte Centre-Val-de-Loire</a:t>
            </a:r>
            <a:endParaRPr lang="fr-FR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90" y="1866274"/>
            <a:ext cx="814388" cy="84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0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699397" y="1543315"/>
            <a:ext cx="7205422" cy="707886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3">
                <a:lumMod val="60000"/>
                <a:lumOff val="40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just"/>
            <a:r>
              <a:rPr lang="fr-FR" sz="2000" b="1" i="1" u="sng" dirty="0">
                <a:solidFill>
                  <a:schemeClr val="accent3">
                    <a:lumMod val="75000"/>
                  </a:schemeClr>
                </a:solidFill>
              </a:rPr>
              <a:t>Thématique</a:t>
            </a:r>
            <a:r>
              <a:rPr lang="fr-FR" sz="2000" b="1" i="1" dirty="0">
                <a:solidFill>
                  <a:schemeClr val="accent3">
                    <a:lumMod val="75000"/>
                  </a:schemeClr>
                </a:solidFill>
              </a:rPr>
              <a:t> : </a:t>
            </a:r>
            <a:endParaRPr lang="fr-FR" sz="2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fr-FR" sz="2000" b="1" i="1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fr-FR" sz="2000" b="1" i="1" dirty="0">
                <a:solidFill>
                  <a:schemeClr val="accent3">
                    <a:lumMod val="75000"/>
                  </a:schemeClr>
                </a:solidFill>
              </a:rPr>
              <a:t>SIAE </a:t>
            </a:r>
            <a:r>
              <a:rPr lang="fr-FR" sz="2000" b="1" i="1" dirty="0" smtClean="0">
                <a:solidFill>
                  <a:schemeClr val="accent3">
                    <a:lumMod val="75000"/>
                  </a:schemeClr>
                </a:solidFill>
              </a:rPr>
              <a:t>des acteurs </a:t>
            </a:r>
            <a:r>
              <a:rPr lang="fr-FR" sz="2000" b="1" i="1" dirty="0">
                <a:solidFill>
                  <a:schemeClr val="accent3">
                    <a:lumMod val="75000"/>
                  </a:schemeClr>
                </a:solidFill>
              </a:rPr>
              <a:t>économiques </a:t>
            </a:r>
            <a:r>
              <a:rPr lang="fr-FR" sz="2000" b="1" i="1" dirty="0" smtClean="0">
                <a:solidFill>
                  <a:schemeClr val="accent3">
                    <a:lumMod val="75000"/>
                  </a:schemeClr>
                </a:solidFill>
              </a:rPr>
              <a:t>au service des </a:t>
            </a:r>
            <a:r>
              <a:rPr lang="fr-FR" sz="2000" b="1" i="1" dirty="0">
                <a:solidFill>
                  <a:schemeClr val="accent3">
                    <a:lumMod val="75000"/>
                  </a:schemeClr>
                </a:solidFill>
              </a:rPr>
              <a:t>territoires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38820" y="2419653"/>
            <a:ext cx="7362032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solidFill>
                  <a:schemeClr val="tx2">
                    <a:lumMod val="75000"/>
                  </a:schemeClr>
                </a:solidFill>
              </a:rPr>
              <a:t>Participants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endParaRPr lang="fr-FR" sz="105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Alexandra PEYRONNET :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Chargée de projet environnement – Conseil Départemental</a:t>
            </a: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Martine PERRIN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 Directrice de l’association « </a:t>
            </a:r>
            <a: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  <a:t>le Relais »</a:t>
            </a:r>
          </a:p>
          <a:p>
            <a:endParaRPr lang="fr-FR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Emmanuel CHARLOTTE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 Directeur adjoint du patrimoine et de l’efficacité énergétique – Conseil Régional </a:t>
            </a: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Joël GAUTHIER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 Directeur de l’Entraide Travail Temporaire d’Insertion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Laurent LORRILLARD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 Directeur général de France Loire</a:t>
            </a: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Jean-Luc BIRSKI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 Directeur de la Régie de quartier C2S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0" y="410746"/>
            <a:ext cx="5837367" cy="1140850"/>
            <a:chOff x="0" y="410746"/>
            <a:chExt cx="5837367" cy="1140850"/>
          </a:xfrm>
        </p:grpSpPr>
        <p:sp>
          <p:nvSpPr>
            <p:cNvPr id="2" name="ZoneTexte 1"/>
            <p:cNvSpPr txBox="1"/>
            <p:nvPr/>
          </p:nvSpPr>
          <p:spPr>
            <a:xfrm>
              <a:off x="0" y="719561"/>
              <a:ext cx="45329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>
                  <a:solidFill>
                    <a:schemeClr val="tx2">
                      <a:lumMod val="75000"/>
                    </a:schemeClr>
                  </a:solidFill>
                </a:rPr>
                <a:t>Table ronde </a:t>
              </a:r>
            </a:p>
          </p:txBody>
        </p:sp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14"/>
            <a:stretch/>
          </p:blipFill>
          <p:spPr bwMode="auto">
            <a:xfrm>
              <a:off x="4860032" y="410746"/>
              <a:ext cx="977335" cy="114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 rot="5400000">
            <a:off x="5799033" y="273194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sp>
        <p:nvSpPr>
          <p:cNvPr id="14" name="Demi-cadre 13"/>
          <p:cNvSpPr/>
          <p:nvPr/>
        </p:nvSpPr>
        <p:spPr>
          <a:xfrm>
            <a:off x="866812" y="4037993"/>
            <a:ext cx="72008" cy="79085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Demi-cadre 14"/>
          <p:cNvSpPr/>
          <p:nvPr/>
        </p:nvSpPr>
        <p:spPr>
          <a:xfrm>
            <a:off x="866812" y="2953085"/>
            <a:ext cx="72008" cy="79085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Demi-cadre 15"/>
          <p:cNvSpPr/>
          <p:nvPr/>
        </p:nvSpPr>
        <p:spPr>
          <a:xfrm>
            <a:off x="875842" y="5151520"/>
            <a:ext cx="72008" cy="60624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sp>
        <p:nvSpPr>
          <p:cNvPr id="3" name="Rectangle 2"/>
          <p:cNvSpPr/>
          <p:nvPr/>
        </p:nvSpPr>
        <p:spPr>
          <a:xfrm>
            <a:off x="1295636" y="2989798"/>
            <a:ext cx="6552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QUESTIONS / RÉPONSES AVEC LA SALLE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1609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9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67744" y="911576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Inauguration</a:t>
            </a:r>
          </a:p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du FORUM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66308" y="2996951"/>
            <a:ext cx="8064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Monsieur le président du Conseil Départemental</a:t>
            </a:r>
          </a:p>
          <a:p>
            <a:endParaRPr lang="fr-F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Madame 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la Préfète du 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Cher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07595"/>
            <a:ext cx="1224136" cy="1362067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4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303981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510606" y="3293434"/>
            <a:ext cx="4861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Nous vous convions au cocktail de bienvenue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5636" y="250214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Vous remerciant de votre attention</a:t>
            </a:r>
          </a:p>
        </p:txBody>
      </p:sp>
      <p:sp>
        <p:nvSpPr>
          <p:cNvPr id="10" name="ZoneTexte 9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9667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24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376</TotalTime>
  <Words>142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Angles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FONSECA Valerie (UT018)</dc:creator>
  <cp:lastModifiedBy>BERJAMIN Florence (UT018)</cp:lastModifiedBy>
  <cp:revision>35</cp:revision>
  <dcterms:created xsi:type="dcterms:W3CDTF">2017-09-19T09:09:31Z</dcterms:created>
  <dcterms:modified xsi:type="dcterms:W3CDTF">2017-09-21T15:03:15Z</dcterms:modified>
</cp:coreProperties>
</file>